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60" r:id="rId4"/>
    <p:sldId id="261" r:id="rId5"/>
    <p:sldId id="262" r:id="rId6"/>
    <p:sldId id="267" r:id="rId7"/>
    <p:sldId id="268" r:id="rId8"/>
    <p:sldId id="269" r:id="rId9"/>
    <p:sldId id="271" r:id="rId10"/>
    <p:sldId id="272" r:id="rId11"/>
    <p:sldId id="273" r:id="rId12"/>
    <p:sldId id="275" r:id="rId13"/>
    <p:sldId id="277" r:id="rId14"/>
    <p:sldId id="280" r:id="rId15"/>
    <p:sldId id="284" r:id="rId16"/>
    <p:sldId id="285" r:id="rId17"/>
    <p:sldId id="287" r:id="rId18"/>
    <p:sldId id="288" r:id="rId19"/>
    <p:sldId id="291" r:id="rId20"/>
    <p:sldId id="292" r:id="rId21"/>
    <p:sldId id="293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769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815211-8FD6-4FCC-9741-3CD85163B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19" y="0"/>
            <a:ext cx="827356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418347-76E5-47F0-A1D3-247A1DA3E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33" y="0"/>
            <a:ext cx="759353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425186-20F9-4103-B495-A9CF8AE3B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19" y="0"/>
            <a:ext cx="748656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69C44E-258F-49D3-A0F5-F7D8C24FB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36" y="0"/>
            <a:ext cx="818012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319C95-A603-4B23-823C-5D4D1F2DA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87" y="23812"/>
            <a:ext cx="7439025" cy="50958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ACA387-09FB-47B4-8122-941B7EFBF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" y="42862"/>
            <a:ext cx="7743825" cy="5057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329EB8-A934-4D23-8423-3CD38823E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63" y="0"/>
            <a:ext cx="810867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5D32E-78F6-495F-A85A-EDC95FB6F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" y="185737"/>
            <a:ext cx="8153400" cy="47720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08F80E-740F-4F87-B270-A4DD12514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10" y="0"/>
            <a:ext cx="834197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7AC923-86A1-44BE-95BC-C4FA095E5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2" y="0"/>
            <a:ext cx="878351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8FFB18-CEE6-4174-8B79-D66A7E41A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38" y="0"/>
            <a:ext cx="759572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5EEBF2-3438-4A3B-B63D-060620D7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40" y="0"/>
            <a:ext cx="763151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6F3D5-122B-4470-A13E-725CAB65A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51" y="0"/>
            <a:ext cx="762709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8C6F3F-6A2A-4B6C-B018-FD5699720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38"/>
            <a:ext cx="9144000" cy="50884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7A5C95-8BDF-4B0B-9BF2-9E1395A79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58" y="0"/>
            <a:ext cx="813888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28A4B1-37E3-465D-A0EC-6C8AE2BB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865" y="0"/>
            <a:ext cx="752227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A8245-4571-4916-B16E-11CA99797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64" y="0"/>
            <a:ext cx="775147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2AAA9C-6D60-440E-B103-A155266CB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31" y="0"/>
            <a:ext cx="811453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1D996-8330-4072-A306-AC7E751CF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908" y="0"/>
            <a:ext cx="817618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A35D54-3551-411D-BAB1-E7B059136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33" y="0"/>
            <a:ext cx="744013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D49F4-00AA-4626-B0E7-AD59D53FC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06" y="0"/>
            <a:ext cx="8731988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21</Words>
  <Application>Microsoft Office PowerPoint</Application>
  <PresentationFormat>On-screen Show (16:9)</PresentationFormat>
  <Paragraphs>21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Ali Raza</cp:lastModifiedBy>
  <cp:revision>26</cp:revision>
  <dcterms:created xsi:type="dcterms:W3CDTF">2022-08-31T06:46:37Z</dcterms:created>
  <dcterms:modified xsi:type="dcterms:W3CDTF">2022-09-22T05:06:44Z</dcterms:modified>
</cp:coreProperties>
</file>